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A9358-D861-4D7A-B5D5-2F19339C0514}" type="datetimeFigureOut">
              <a:rPr lang="en-US" smtClean="0"/>
              <a:t>3/16/2020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C1030-3900-4553-9020-03DC6756B1D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A9358-D861-4D7A-B5D5-2F19339C0514}" type="datetimeFigureOut">
              <a:rPr lang="en-US" smtClean="0"/>
              <a:t>3/16/2020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C1030-3900-4553-9020-03DC6756B1D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A9358-D861-4D7A-B5D5-2F19339C0514}" type="datetimeFigureOut">
              <a:rPr lang="en-US" smtClean="0"/>
              <a:t>3/16/2020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48EC1030-3900-4553-9020-03DC6756B1D6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A9358-D861-4D7A-B5D5-2F19339C0514}" type="datetimeFigureOut">
              <a:rPr lang="en-US" smtClean="0"/>
              <a:t>3/16/2020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C1030-3900-4553-9020-03DC6756B1D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A9358-D861-4D7A-B5D5-2F19339C0514}" type="datetimeFigureOut">
              <a:rPr lang="en-US" smtClean="0"/>
              <a:t>3/16/2020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C1030-3900-4553-9020-03DC6756B1D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A9358-D861-4D7A-B5D5-2F19339C0514}" type="datetimeFigureOut">
              <a:rPr lang="en-US" smtClean="0"/>
              <a:t>3/16/2020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C1030-3900-4553-9020-03DC6756B1D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A9358-D861-4D7A-B5D5-2F19339C0514}" type="datetimeFigureOut">
              <a:rPr lang="en-US" smtClean="0"/>
              <a:t>3/16/2020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C1030-3900-4553-9020-03DC6756B1D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A9358-D861-4D7A-B5D5-2F19339C0514}" type="datetimeFigureOut">
              <a:rPr lang="en-US" smtClean="0"/>
              <a:t>3/16/2020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C1030-3900-4553-9020-03DC6756B1D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A9358-D861-4D7A-B5D5-2F19339C0514}" type="datetimeFigureOut">
              <a:rPr lang="en-US" smtClean="0"/>
              <a:t>3/16/2020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C1030-3900-4553-9020-03DC6756B1D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A9358-D861-4D7A-B5D5-2F19339C0514}" type="datetimeFigureOut">
              <a:rPr lang="en-US" smtClean="0"/>
              <a:t>3/16/2020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C1030-3900-4553-9020-03DC6756B1D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A9358-D861-4D7A-B5D5-2F19339C0514}" type="datetimeFigureOut">
              <a:rPr lang="en-US" smtClean="0"/>
              <a:t>3/16/2020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C1030-3900-4553-9020-03DC6756B1D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0EA9358-D861-4D7A-B5D5-2F19339C0514}" type="datetimeFigureOut">
              <a:rPr lang="en-US" smtClean="0"/>
              <a:t>3/16/2020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8EC1030-3900-4553-9020-03DC6756B1D6}" type="slidenum">
              <a:rPr lang="en-US" smtClean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143000"/>
            <a:ext cx="7772400" cy="1851025"/>
          </a:xfrm>
        </p:spPr>
        <p:txBody>
          <a:bodyPr>
            <a:normAutofit fontScale="90000"/>
          </a:bodyPr>
          <a:lstStyle/>
          <a:p>
            <a:pPr>
              <a:lnSpc>
                <a:spcPct val="200000"/>
              </a:lnSpc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Managed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Long Term Care and program for all-inclusive care for elderly (PACE).</a:t>
            </a:r>
            <a:br>
              <a:rPr lang="en-US" sz="2200" dirty="0">
                <a:latin typeface="Times New Roman" pitchFamily="18" charset="0"/>
                <a:cs typeface="Times New Roman" pitchFamily="18" charset="0"/>
              </a:rPr>
            </a:b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905000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Student’s Name </a:t>
            </a:r>
          </a:p>
          <a:p>
            <a:pPr>
              <a:lnSpc>
                <a:spcPct val="20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Course title </a:t>
            </a:r>
          </a:p>
          <a:p>
            <a:pPr>
              <a:lnSpc>
                <a:spcPct val="20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Date.</a:t>
            </a:r>
          </a:p>
        </p:txBody>
      </p:sp>
    </p:spTree>
    <p:extLst>
      <p:ext uri="{BB962C8B-B14F-4D97-AF65-F5344CB8AC3E}">
        <p14:creationId xmlns:p14="http://schemas.microsoft.com/office/powerpoint/2010/main" val="3954871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20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program of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All-Inclusive Care for the Elderly (PACE) has been emerging since the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1970s.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PACE program's primary goals are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to:     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 maximize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each frail elderly participant's autonomy and continued community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residence.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provide quality care at a lower cost than Medicare, Medicaid, and private-pay participants, who pay in the traditional fee-for-service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system</a:t>
            </a:r>
          </a:p>
          <a:p>
            <a:pPr>
              <a:lnSpc>
                <a:spcPct val="20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For one to qualify for this program, he/she must first, be 55 years and above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7217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Requirements to Qualify for the Program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25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According to healthcare professionals; this program settled on 55 years and above because;</a:t>
            </a:r>
          </a:p>
          <a:p>
            <a:pPr>
              <a:lnSpc>
                <a:spcPct val="250000"/>
              </a:lnSpc>
              <a:buFont typeface="Wingdings" pitchFamily="2" charset="2"/>
              <a:buChar char="ü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patient age above 55 years is exactly the patient for whom prevention and health promotion makes a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difference</a:t>
            </a:r>
          </a:p>
          <a:p>
            <a:pPr marL="0" indent="0">
              <a:lnSpc>
                <a:spcPct val="250000"/>
              </a:lnSpc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Other conditions for one to qualify for the program include:</a:t>
            </a:r>
          </a:p>
          <a:p>
            <a:pPr>
              <a:lnSpc>
                <a:spcPct val="250000"/>
              </a:lnSpc>
              <a:buFont typeface="Wingdings" pitchFamily="2" charset="2"/>
              <a:buChar char="ü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certified to need nursing-home level care by 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state.</a:t>
            </a:r>
          </a:p>
          <a:p>
            <a:pPr>
              <a:lnSpc>
                <a:spcPct val="250000"/>
              </a:lnSpc>
              <a:buFont typeface="Wingdings" pitchFamily="2" charset="2"/>
              <a:buChar char="ü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One must be residing near 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 pace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program.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0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Healthcare providers Involved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20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Among the healthcare providers involved in the program Include:</a:t>
            </a: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Nurses.</a:t>
            </a: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Physicians</a:t>
            </a: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social workers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0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All these are known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to be administering a comprehensive range of health care to the frail older adults</a:t>
            </a:r>
          </a:p>
        </p:txBody>
      </p:sp>
    </p:spTree>
    <p:extLst>
      <p:ext uri="{BB962C8B-B14F-4D97-AF65-F5344CB8AC3E}">
        <p14:creationId xmlns:p14="http://schemas.microsoft.com/office/powerpoint/2010/main" val="610494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References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-457200">
              <a:lnSpc>
                <a:spcPct val="200000"/>
              </a:lnSpc>
              <a:buNone/>
            </a:pPr>
            <a:r>
              <a:rPr lang="en-US" dirty="0" smtClean="0"/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Mui, A. C. (2002). The Program of All-Inclusive Care for the Elderly (PACE) an innovative long-term care model in the United States. 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Journal of Aging &amp; Social Policy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13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(2-3), 53-67.</a:t>
            </a:r>
          </a:p>
          <a:p>
            <a:pPr marL="0" indent="-457200">
              <a:lnSpc>
                <a:spcPct val="200000"/>
              </a:lnSpc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Peterson, L., &amp; Hyer, K. (2015). Medicaid Managed Long‐Term Care. 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The Encyclopedia of Adulthood and Aging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1-5.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34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</TotalTime>
  <Words>228</Words>
  <Application>Microsoft Office PowerPoint</Application>
  <PresentationFormat>On-screen Show (4:3)</PresentationFormat>
  <Paragraphs>25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Apex</vt:lpstr>
      <vt:lpstr> Managed Long Term Care and program for all-inclusive care for elderly (PACE). </vt:lpstr>
      <vt:lpstr>PACE</vt:lpstr>
      <vt:lpstr>Requirements to Qualify for the Program </vt:lpstr>
      <vt:lpstr>Healthcare providers Involved</vt:lpstr>
      <vt:lpstr>References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Managed Long Term Care and program for all-inclusive care for elderly (PACE).</dc:title>
  <dc:creator>hp</dc:creator>
  <cp:lastModifiedBy>hp</cp:lastModifiedBy>
  <cp:revision>5</cp:revision>
  <dcterms:created xsi:type="dcterms:W3CDTF">2020-03-16T17:19:32Z</dcterms:created>
  <dcterms:modified xsi:type="dcterms:W3CDTF">2020-03-16T17:58:30Z</dcterms:modified>
</cp:coreProperties>
</file>